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9" r:id="rId5"/>
    <p:sldId id="1153" r:id="rId6"/>
    <p:sldId id="1143" r:id="rId7"/>
    <p:sldId id="1150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5467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介绍了中国药膳的历史与文化价值。主要内容包括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药膳的地位、历史渊源、现代影响和青少年责任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9997" y="1628800"/>
            <a:ext cx="9685689" cy="1152128"/>
          </a:xfrm>
          <a:prstGeom prst="rect">
            <a:avLst/>
          </a:prstGeom>
        </p:spPr>
      </p:pic>
      <p:pic>
        <p:nvPicPr>
          <p:cNvPr id="4" name="语篇导航-DA.eps" descr="id:21474882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0842" y="3039445"/>
            <a:ext cx="1320589" cy="32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0642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medicinal cuisine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药膳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a long history and it is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ancient healing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one of our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China’s </a:t>
            </a:r>
            <a:r>
              <a:rPr lang="en-US" altLang="zh-CN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nation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treasures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w25.jpg" descr="id:2147503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975526" y="1428615"/>
            <a:ext cx="2447456" cy="1616353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8473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考查不定冠词的用法。句意：药膳有很长的历史是一种古老的治疗艺术。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ancient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古老的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）以元音音素开头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故用不定冠词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8586" y="1936972"/>
            <a:ext cx="510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815286" y="1921059"/>
            <a:ext cx="12618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national</a:t>
            </a:r>
            <a:endParaRPr lang="zh-CN" altLang="en-US"/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431497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考查形容词的用法。句意：它是中国的国家宝藏之一。名词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treasures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宝藏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）前需形容词修饰。故填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national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20594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sz="2200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value of eating food since hundreds of years ago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Huangdi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Neijing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known book, lists hundreds of plants, animals, and chemical ingredients and contains many basic ideas of Chinese food therapy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食疗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book gives advice about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eat correctly for different health conditions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284984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考查现在完成时。句意：中国人几百年前就认识到了饮食的价值。时间状语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“since hundreds of years ago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自从数百年前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所在的句子需用现在完成时。故填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learnt/learned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880724" y="1150622"/>
            <a:ext cx="25282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have learnt/learned</a:t>
            </a:r>
            <a:endParaRPr lang="zh-CN" altLang="en-US" sz="2200"/>
          </a:p>
        </p:txBody>
      </p:sp>
      <p:sp>
        <p:nvSpPr>
          <p:cNvPr id="5" name="矩形 4"/>
          <p:cNvSpPr/>
          <p:nvPr/>
        </p:nvSpPr>
        <p:spPr>
          <a:xfrm>
            <a:off x="3862958" y="1628800"/>
            <a:ext cx="96853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widely</a:t>
            </a:r>
            <a:endParaRPr lang="zh-CN" altLang="en-US" sz="2200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761517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考查副词的用法。句意：《黄帝内经》是一本广为人知的书籍。形容词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known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知名的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）需由副词来修饰。故填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widely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广泛地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37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value of eating food since hundreds of years ago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Huangdi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Neijing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known book, lists hundreds of plants, animals, and chemical ingredients and contains many basic ideas of Chinese food therapy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食疗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book gives advice about </a:t>
            </a:r>
            <a:r>
              <a:rPr lang="en-US" altLang="zh-CN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eat correctly for different health conditions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34290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eaLnBrk="1"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考查疑问副词。句意：书中建议如何根据不同健康状况正确饮食。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eat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合句意。故填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 </a:t>
            </a:r>
            <a:endParaRPr lang="zh-CN" altLang="zh-CN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常出现在动词或介词后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充当宾语成分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如何做某事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的具体方式。</a:t>
            </a:r>
            <a:endParaRPr lang="zh-CN" altLang="zh-CN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82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5" y="4527705"/>
            <a:ext cx="288031" cy="22733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930265" y="2815432"/>
            <a:ext cx="73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how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445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93899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Nowadays, with the spread of Chinese culture, more and more visitors become interested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medicinal cuisine and fall in love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Duck soup, which is one of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medicinal cuisines, is believed to have the function of getting rid of summer heat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delicious taste instead of bitterness like traditional Chinese medicine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254418" y="756078"/>
            <a:ext cx="4619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 in</a:t>
            </a:r>
            <a:endParaRPr lang="zh-CN" altLang="en-US" sz="2000"/>
          </a:p>
        </p:txBody>
      </p:sp>
      <p:sp>
        <p:nvSpPr>
          <p:cNvPr id="7" name="内容占位符 7"/>
          <p:cNvSpPr txBox="1">
            <a:spLocks/>
          </p:cNvSpPr>
          <p:nvPr/>
        </p:nvSpPr>
        <p:spPr bwMode="auto">
          <a:xfrm>
            <a:off x="360854" y="2492896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考查固定搭配。句意：现如今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随着中华文化的传播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越来越多的游客对药膳产生兴趣并爱上了它。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interested in ...,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。故填介词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72776" y="1231256"/>
            <a:ext cx="6687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with</a:t>
            </a:r>
            <a:endParaRPr lang="zh-CN" altLang="en-US" sz="2000"/>
          </a:p>
        </p:txBody>
      </p:sp>
      <p:sp>
        <p:nvSpPr>
          <p:cNvPr id="8" name="内容占位符 8"/>
          <p:cNvSpPr txBox="1">
            <a:spLocks/>
          </p:cNvSpPr>
          <p:nvPr/>
        </p:nvSpPr>
        <p:spPr bwMode="auto">
          <a:xfrm>
            <a:off x="360854" y="3501008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考查固定搭配。句意同上。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 in love with...,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爱上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。故填介词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671270" y="1225630"/>
            <a:ext cx="19768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the most famous</a:t>
            </a:r>
            <a:endParaRPr lang="zh-CN" altLang="en-US" sz="2000"/>
          </a:p>
        </p:txBody>
      </p:sp>
      <p:sp>
        <p:nvSpPr>
          <p:cNvPr id="10" name="内容占位符 9"/>
          <p:cNvSpPr txBox="1">
            <a:spLocks/>
          </p:cNvSpPr>
          <p:nvPr/>
        </p:nvSpPr>
        <p:spPr bwMode="auto">
          <a:xfrm>
            <a:off x="360854" y="4005064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考查固定结构。句意：人们相信鸭汤（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最著名的中国药膳之一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）有去除夏日酷暑的功效。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“one of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＋形容词最高级＋复数名词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”,famous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著名的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）的最高级为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famous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most famous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0"/>
          <p:cNvSpPr txBox="1">
            <a:spLocks/>
          </p:cNvSpPr>
          <p:nvPr/>
        </p:nvSpPr>
        <p:spPr bwMode="auto">
          <a:xfrm>
            <a:off x="360854" y="535207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考查情态动词的用法。句意： 它能提供美味而非传统中药的苦味。情态动词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后需接动词原形。故填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02" y="1700808"/>
            <a:ext cx="7104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offer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5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94698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teenagers, we should always remember to take the responsibility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责任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introduce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spreading Chinese culture to the world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1"/>
          <p:cNvSpPr txBox="1">
            <a:spLocks/>
          </p:cNvSpPr>
          <p:nvPr/>
        </p:nvSpPr>
        <p:spPr bwMode="auto">
          <a:xfrm>
            <a:off x="360854" y="28748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考查介宾结构。句意： 作为中国青少年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我们应该始终记住我们有责任向世界介绍和传播中国文化。介词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后需接动名词作宾语。故填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introducing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26654" y="2391951"/>
            <a:ext cx="17179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introducing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2214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540</Words>
  <Application>Microsoft Office PowerPoint</Application>
  <PresentationFormat>自定义</PresentationFormat>
  <Paragraphs>31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454</cp:revision>
  <dcterms:created xsi:type="dcterms:W3CDTF">2020-11-06T05:24:00Z</dcterms:created>
  <dcterms:modified xsi:type="dcterms:W3CDTF">2025-09-17T09:39:15Z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